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4" r:id="rId17"/>
    <p:sldId id="271" r:id="rId18"/>
    <p:sldId id="272" r:id="rId19"/>
    <p:sldId id="273" r:id="rId20"/>
    <p:sldId id="275" r:id="rId21"/>
    <p:sldId id="276" r:id="rId22"/>
    <p:sldId id="277" r:id="rId23"/>
    <p:sldId id="278" r:id="rId2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72" d="100"/>
          <a:sy n="72"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D86DBC-7FAF-424E-B4D5-85248589CE98}"/>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CDA4574D-5E43-47E8-9814-52FDDF1807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7EEF209-D9E0-40B3-B922-9631BF60F3C6}"/>
              </a:ext>
            </a:extLst>
          </p:cNvPr>
          <p:cNvSpPr>
            <a:spLocks noGrp="1"/>
          </p:cNvSpPr>
          <p:nvPr>
            <p:ph type="dt" sz="half" idx="10"/>
          </p:nvPr>
        </p:nvSpPr>
        <p:spPr/>
        <p:txBody>
          <a:bodyPr/>
          <a:lstStyle/>
          <a:p>
            <a:fld id="{2EBF6FA6-7A8E-4F29-A082-B76CC597206B}" type="datetimeFigureOut">
              <a:rPr lang="it-IT" smtClean="0"/>
              <a:t>27/09/2022</a:t>
            </a:fld>
            <a:endParaRPr lang="it-IT"/>
          </a:p>
        </p:txBody>
      </p:sp>
      <p:sp>
        <p:nvSpPr>
          <p:cNvPr id="5" name="Segnaposto piè di pagina 4">
            <a:extLst>
              <a:ext uri="{FF2B5EF4-FFF2-40B4-BE49-F238E27FC236}">
                <a16:creationId xmlns:a16="http://schemas.microsoft.com/office/drawing/2014/main" id="{F3A73983-28DD-439E-9C67-F58A56BF70F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D7080AF-74A1-4AE9-BBEE-3C13D36F67ED}"/>
              </a:ext>
            </a:extLst>
          </p:cNvPr>
          <p:cNvSpPr>
            <a:spLocks noGrp="1"/>
          </p:cNvSpPr>
          <p:nvPr>
            <p:ph type="sldNum" sz="quarter" idx="12"/>
          </p:nvPr>
        </p:nvSpPr>
        <p:spPr/>
        <p:txBody>
          <a:bodyPr/>
          <a:lstStyle/>
          <a:p>
            <a:fld id="{9534CDCD-EFA9-4D36-AF8F-D11D39552742}" type="slidenum">
              <a:rPr lang="it-IT" smtClean="0"/>
              <a:t>‹N›</a:t>
            </a:fld>
            <a:endParaRPr lang="it-IT"/>
          </a:p>
        </p:txBody>
      </p:sp>
    </p:spTree>
    <p:extLst>
      <p:ext uri="{BB962C8B-B14F-4D97-AF65-F5344CB8AC3E}">
        <p14:creationId xmlns:p14="http://schemas.microsoft.com/office/powerpoint/2010/main" val="985933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070A60-37B8-4C74-8BEF-900D9C5F6EB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0E97399-80B8-4012-B0EA-BAFB10E3BE07}"/>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D538EC3-8999-4FB8-A331-216C111135A5}"/>
              </a:ext>
            </a:extLst>
          </p:cNvPr>
          <p:cNvSpPr>
            <a:spLocks noGrp="1"/>
          </p:cNvSpPr>
          <p:nvPr>
            <p:ph type="dt" sz="half" idx="10"/>
          </p:nvPr>
        </p:nvSpPr>
        <p:spPr/>
        <p:txBody>
          <a:bodyPr/>
          <a:lstStyle/>
          <a:p>
            <a:fld id="{2EBF6FA6-7A8E-4F29-A082-B76CC597206B}" type="datetimeFigureOut">
              <a:rPr lang="it-IT" smtClean="0"/>
              <a:t>27/09/2022</a:t>
            </a:fld>
            <a:endParaRPr lang="it-IT"/>
          </a:p>
        </p:txBody>
      </p:sp>
      <p:sp>
        <p:nvSpPr>
          <p:cNvPr id="5" name="Segnaposto piè di pagina 4">
            <a:extLst>
              <a:ext uri="{FF2B5EF4-FFF2-40B4-BE49-F238E27FC236}">
                <a16:creationId xmlns:a16="http://schemas.microsoft.com/office/drawing/2014/main" id="{8C066BE0-C7B1-44D8-8AB1-DAFC1BCDB3E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C328C13-4B10-43E4-8D39-94C263A6433B}"/>
              </a:ext>
            </a:extLst>
          </p:cNvPr>
          <p:cNvSpPr>
            <a:spLocks noGrp="1"/>
          </p:cNvSpPr>
          <p:nvPr>
            <p:ph type="sldNum" sz="quarter" idx="12"/>
          </p:nvPr>
        </p:nvSpPr>
        <p:spPr/>
        <p:txBody>
          <a:bodyPr/>
          <a:lstStyle/>
          <a:p>
            <a:fld id="{9534CDCD-EFA9-4D36-AF8F-D11D39552742}" type="slidenum">
              <a:rPr lang="it-IT" smtClean="0"/>
              <a:t>‹N›</a:t>
            </a:fld>
            <a:endParaRPr lang="it-IT"/>
          </a:p>
        </p:txBody>
      </p:sp>
    </p:spTree>
    <p:extLst>
      <p:ext uri="{BB962C8B-B14F-4D97-AF65-F5344CB8AC3E}">
        <p14:creationId xmlns:p14="http://schemas.microsoft.com/office/powerpoint/2010/main" val="1227126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9EA1ECA-9E22-4CE1-B3C4-7F41695B76FD}"/>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5BDB945-80B6-4663-8CBB-C6A686E925B3}"/>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482E1B7-2202-4808-B946-55879EBF7267}"/>
              </a:ext>
            </a:extLst>
          </p:cNvPr>
          <p:cNvSpPr>
            <a:spLocks noGrp="1"/>
          </p:cNvSpPr>
          <p:nvPr>
            <p:ph type="dt" sz="half" idx="10"/>
          </p:nvPr>
        </p:nvSpPr>
        <p:spPr/>
        <p:txBody>
          <a:bodyPr/>
          <a:lstStyle/>
          <a:p>
            <a:fld id="{2EBF6FA6-7A8E-4F29-A082-B76CC597206B}" type="datetimeFigureOut">
              <a:rPr lang="it-IT" smtClean="0"/>
              <a:t>27/09/2022</a:t>
            </a:fld>
            <a:endParaRPr lang="it-IT"/>
          </a:p>
        </p:txBody>
      </p:sp>
      <p:sp>
        <p:nvSpPr>
          <p:cNvPr id="5" name="Segnaposto piè di pagina 4">
            <a:extLst>
              <a:ext uri="{FF2B5EF4-FFF2-40B4-BE49-F238E27FC236}">
                <a16:creationId xmlns:a16="http://schemas.microsoft.com/office/drawing/2014/main" id="{6A70CB2E-3EF8-4587-B8C0-74387BFF590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85F19B4-9CBA-4A82-8C23-2A01E3DB3F3A}"/>
              </a:ext>
            </a:extLst>
          </p:cNvPr>
          <p:cNvSpPr>
            <a:spLocks noGrp="1"/>
          </p:cNvSpPr>
          <p:nvPr>
            <p:ph type="sldNum" sz="quarter" idx="12"/>
          </p:nvPr>
        </p:nvSpPr>
        <p:spPr/>
        <p:txBody>
          <a:bodyPr/>
          <a:lstStyle/>
          <a:p>
            <a:fld id="{9534CDCD-EFA9-4D36-AF8F-D11D39552742}" type="slidenum">
              <a:rPr lang="it-IT" smtClean="0"/>
              <a:t>‹N›</a:t>
            </a:fld>
            <a:endParaRPr lang="it-IT"/>
          </a:p>
        </p:txBody>
      </p:sp>
    </p:spTree>
    <p:extLst>
      <p:ext uri="{BB962C8B-B14F-4D97-AF65-F5344CB8AC3E}">
        <p14:creationId xmlns:p14="http://schemas.microsoft.com/office/powerpoint/2010/main" val="3097789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E2B61B-03CD-4EA3-9BC3-3030FDDD6FD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58CA837-D88A-4084-876A-A176CF369A0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FBF9ED1-66F1-4847-AAD5-ED2F8B58C681}"/>
              </a:ext>
            </a:extLst>
          </p:cNvPr>
          <p:cNvSpPr>
            <a:spLocks noGrp="1"/>
          </p:cNvSpPr>
          <p:nvPr>
            <p:ph type="dt" sz="half" idx="10"/>
          </p:nvPr>
        </p:nvSpPr>
        <p:spPr/>
        <p:txBody>
          <a:bodyPr/>
          <a:lstStyle/>
          <a:p>
            <a:fld id="{2EBF6FA6-7A8E-4F29-A082-B76CC597206B}" type="datetimeFigureOut">
              <a:rPr lang="it-IT" smtClean="0"/>
              <a:t>27/09/2022</a:t>
            </a:fld>
            <a:endParaRPr lang="it-IT"/>
          </a:p>
        </p:txBody>
      </p:sp>
      <p:sp>
        <p:nvSpPr>
          <p:cNvPr id="5" name="Segnaposto piè di pagina 4">
            <a:extLst>
              <a:ext uri="{FF2B5EF4-FFF2-40B4-BE49-F238E27FC236}">
                <a16:creationId xmlns:a16="http://schemas.microsoft.com/office/drawing/2014/main" id="{4D676DBA-916D-456B-8E11-9A030C3FAF2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04D0BF4-49FE-4F7A-89D2-E6EE6454F4DD}"/>
              </a:ext>
            </a:extLst>
          </p:cNvPr>
          <p:cNvSpPr>
            <a:spLocks noGrp="1"/>
          </p:cNvSpPr>
          <p:nvPr>
            <p:ph type="sldNum" sz="quarter" idx="12"/>
          </p:nvPr>
        </p:nvSpPr>
        <p:spPr/>
        <p:txBody>
          <a:bodyPr/>
          <a:lstStyle/>
          <a:p>
            <a:fld id="{9534CDCD-EFA9-4D36-AF8F-D11D39552742}" type="slidenum">
              <a:rPr lang="it-IT" smtClean="0"/>
              <a:t>‹N›</a:t>
            </a:fld>
            <a:endParaRPr lang="it-IT"/>
          </a:p>
        </p:txBody>
      </p:sp>
    </p:spTree>
    <p:extLst>
      <p:ext uri="{BB962C8B-B14F-4D97-AF65-F5344CB8AC3E}">
        <p14:creationId xmlns:p14="http://schemas.microsoft.com/office/powerpoint/2010/main" val="336478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005100-B466-47BF-B9C4-EDD934C08D2A}"/>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96B9005-8897-495A-AB44-F4420379A7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DDE33906-6331-4C8A-A2D8-DB1ACC91CC02}"/>
              </a:ext>
            </a:extLst>
          </p:cNvPr>
          <p:cNvSpPr>
            <a:spLocks noGrp="1"/>
          </p:cNvSpPr>
          <p:nvPr>
            <p:ph type="dt" sz="half" idx="10"/>
          </p:nvPr>
        </p:nvSpPr>
        <p:spPr/>
        <p:txBody>
          <a:bodyPr/>
          <a:lstStyle/>
          <a:p>
            <a:fld id="{2EBF6FA6-7A8E-4F29-A082-B76CC597206B}" type="datetimeFigureOut">
              <a:rPr lang="it-IT" smtClean="0"/>
              <a:t>27/09/2022</a:t>
            </a:fld>
            <a:endParaRPr lang="it-IT"/>
          </a:p>
        </p:txBody>
      </p:sp>
      <p:sp>
        <p:nvSpPr>
          <p:cNvPr id="5" name="Segnaposto piè di pagina 4">
            <a:extLst>
              <a:ext uri="{FF2B5EF4-FFF2-40B4-BE49-F238E27FC236}">
                <a16:creationId xmlns:a16="http://schemas.microsoft.com/office/drawing/2014/main" id="{94E53360-2D8C-4998-AD4D-068430C0402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9B8F0D2-2B11-4988-A640-5DF4B98C0C9C}"/>
              </a:ext>
            </a:extLst>
          </p:cNvPr>
          <p:cNvSpPr>
            <a:spLocks noGrp="1"/>
          </p:cNvSpPr>
          <p:nvPr>
            <p:ph type="sldNum" sz="quarter" idx="12"/>
          </p:nvPr>
        </p:nvSpPr>
        <p:spPr/>
        <p:txBody>
          <a:bodyPr/>
          <a:lstStyle/>
          <a:p>
            <a:fld id="{9534CDCD-EFA9-4D36-AF8F-D11D39552742}" type="slidenum">
              <a:rPr lang="it-IT" smtClean="0"/>
              <a:t>‹N›</a:t>
            </a:fld>
            <a:endParaRPr lang="it-IT"/>
          </a:p>
        </p:txBody>
      </p:sp>
    </p:spTree>
    <p:extLst>
      <p:ext uri="{BB962C8B-B14F-4D97-AF65-F5344CB8AC3E}">
        <p14:creationId xmlns:p14="http://schemas.microsoft.com/office/powerpoint/2010/main" val="2564068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D38242-547E-4E80-879B-8BE6846A1EB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8E3B7AC-FA99-4459-8DC6-30A6BC4AED1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97D14F1-80DD-46D1-A1BD-D8D16D67B6A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540E5185-6EE8-448B-9041-71874C8E319C}"/>
              </a:ext>
            </a:extLst>
          </p:cNvPr>
          <p:cNvSpPr>
            <a:spLocks noGrp="1"/>
          </p:cNvSpPr>
          <p:nvPr>
            <p:ph type="dt" sz="half" idx="10"/>
          </p:nvPr>
        </p:nvSpPr>
        <p:spPr/>
        <p:txBody>
          <a:bodyPr/>
          <a:lstStyle/>
          <a:p>
            <a:fld id="{2EBF6FA6-7A8E-4F29-A082-B76CC597206B}" type="datetimeFigureOut">
              <a:rPr lang="it-IT" smtClean="0"/>
              <a:t>27/09/2022</a:t>
            </a:fld>
            <a:endParaRPr lang="it-IT"/>
          </a:p>
        </p:txBody>
      </p:sp>
      <p:sp>
        <p:nvSpPr>
          <p:cNvPr id="6" name="Segnaposto piè di pagina 5">
            <a:extLst>
              <a:ext uri="{FF2B5EF4-FFF2-40B4-BE49-F238E27FC236}">
                <a16:creationId xmlns:a16="http://schemas.microsoft.com/office/drawing/2014/main" id="{7D1DC5CA-E485-4CC5-AEDB-4760541B637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953CB16-AE02-4B36-8313-892EDD5DF765}"/>
              </a:ext>
            </a:extLst>
          </p:cNvPr>
          <p:cNvSpPr>
            <a:spLocks noGrp="1"/>
          </p:cNvSpPr>
          <p:nvPr>
            <p:ph type="sldNum" sz="quarter" idx="12"/>
          </p:nvPr>
        </p:nvSpPr>
        <p:spPr/>
        <p:txBody>
          <a:bodyPr/>
          <a:lstStyle/>
          <a:p>
            <a:fld id="{9534CDCD-EFA9-4D36-AF8F-D11D39552742}" type="slidenum">
              <a:rPr lang="it-IT" smtClean="0"/>
              <a:t>‹N›</a:t>
            </a:fld>
            <a:endParaRPr lang="it-IT"/>
          </a:p>
        </p:txBody>
      </p:sp>
    </p:spTree>
    <p:extLst>
      <p:ext uri="{BB962C8B-B14F-4D97-AF65-F5344CB8AC3E}">
        <p14:creationId xmlns:p14="http://schemas.microsoft.com/office/powerpoint/2010/main" val="965164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000B3E-DFA7-4346-8151-E72F01F98CC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CE5811B-1512-4383-A60B-4F57453BE1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B01CE825-D7D4-4560-AFE5-92EED7B4CFC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F48AAFF9-D2D9-4F74-AA86-E9795B8CFF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DFB70D5-5BEC-4438-B4D6-C87854F0E5F1}"/>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96DFA7F8-E162-4191-80A6-086CC0C7A7B2}"/>
              </a:ext>
            </a:extLst>
          </p:cNvPr>
          <p:cNvSpPr>
            <a:spLocks noGrp="1"/>
          </p:cNvSpPr>
          <p:nvPr>
            <p:ph type="dt" sz="half" idx="10"/>
          </p:nvPr>
        </p:nvSpPr>
        <p:spPr/>
        <p:txBody>
          <a:bodyPr/>
          <a:lstStyle/>
          <a:p>
            <a:fld id="{2EBF6FA6-7A8E-4F29-A082-B76CC597206B}" type="datetimeFigureOut">
              <a:rPr lang="it-IT" smtClean="0"/>
              <a:t>27/09/2022</a:t>
            </a:fld>
            <a:endParaRPr lang="it-IT"/>
          </a:p>
        </p:txBody>
      </p:sp>
      <p:sp>
        <p:nvSpPr>
          <p:cNvPr id="8" name="Segnaposto piè di pagina 7">
            <a:extLst>
              <a:ext uri="{FF2B5EF4-FFF2-40B4-BE49-F238E27FC236}">
                <a16:creationId xmlns:a16="http://schemas.microsoft.com/office/drawing/2014/main" id="{B82373CF-8EBE-44A1-8439-BF13E0FDF073}"/>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218E308F-0614-423C-9458-A8C1F9D91EFF}"/>
              </a:ext>
            </a:extLst>
          </p:cNvPr>
          <p:cNvSpPr>
            <a:spLocks noGrp="1"/>
          </p:cNvSpPr>
          <p:nvPr>
            <p:ph type="sldNum" sz="quarter" idx="12"/>
          </p:nvPr>
        </p:nvSpPr>
        <p:spPr/>
        <p:txBody>
          <a:bodyPr/>
          <a:lstStyle/>
          <a:p>
            <a:fld id="{9534CDCD-EFA9-4D36-AF8F-D11D39552742}" type="slidenum">
              <a:rPr lang="it-IT" smtClean="0"/>
              <a:t>‹N›</a:t>
            </a:fld>
            <a:endParaRPr lang="it-IT"/>
          </a:p>
        </p:txBody>
      </p:sp>
    </p:spTree>
    <p:extLst>
      <p:ext uri="{BB962C8B-B14F-4D97-AF65-F5344CB8AC3E}">
        <p14:creationId xmlns:p14="http://schemas.microsoft.com/office/powerpoint/2010/main" val="2179320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EFF089-DA92-409A-9B8B-F09F79BE80D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5F6519DC-5F17-4BF4-8C32-80E95572C93B}"/>
              </a:ext>
            </a:extLst>
          </p:cNvPr>
          <p:cNvSpPr>
            <a:spLocks noGrp="1"/>
          </p:cNvSpPr>
          <p:nvPr>
            <p:ph type="dt" sz="half" idx="10"/>
          </p:nvPr>
        </p:nvSpPr>
        <p:spPr/>
        <p:txBody>
          <a:bodyPr/>
          <a:lstStyle/>
          <a:p>
            <a:fld id="{2EBF6FA6-7A8E-4F29-A082-B76CC597206B}" type="datetimeFigureOut">
              <a:rPr lang="it-IT" smtClean="0"/>
              <a:t>27/09/2022</a:t>
            </a:fld>
            <a:endParaRPr lang="it-IT"/>
          </a:p>
        </p:txBody>
      </p:sp>
      <p:sp>
        <p:nvSpPr>
          <p:cNvPr id="4" name="Segnaposto piè di pagina 3">
            <a:extLst>
              <a:ext uri="{FF2B5EF4-FFF2-40B4-BE49-F238E27FC236}">
                <a16:creationId xmlns:a16="http://schemas.microsoft.com/office/drawing/2014/main" id="{37E36714-8200-41EB-9CA7-83DCAC350258}"/>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85ED9F3-A05F-431C-9FD6-BC1CD057B080}"/>
              </a:ext>
            </a:extLst>
          </p:cNvPr>
          <p:cNvSpPr>
            <a:spLocks noGrp="1"/>
          </p:cNvSpPr>
          <p:nvPr>
            <p:ph type="sldNum" sz="quarter" idx="12"/>
          </p:nvPr>
        </p:nvSpPr>
        <p:spPr/>
        <p:txBody>
          <a:bodyPr/>
          <a:lstStyle/>
          <a:p>
            <a:fld id="{9534CDCD-EFA9-4D36-AF8F-D11D39552742}" type="slidenum">
              <a:rPr lang="it-IT" smtClean="0"/>
              <a:t>‹N›</a:t>
            </a:fld>
            <a:endParaRPr lang="it-IT"/>
          </a:p>
        </p:txBody>
      </p:sp>
    </p:spTree>
    <p:extLst>
      <p:ext uri="{BB962C8B-B14F-4D97-AF65-F5344CB8AC3E}">
        <p14:creationId xmlns:p14="http://schemas.microsoft.com/office/powerpoint/2010/main" val="1901217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E817814-C6CC-448E-BF7F-9FA0CD439129}"/>
              </a:ext>
            </a:extLst>
          </p:cNvPr>
          <p:cNvSpPr>
            <a:spLocks noGrp="1"/>
          </p:cNvSpPr>
          <p:nvPr>
            <p:ph type="dt" sz="half" idx="10"/>
          </p:nvPr>
        </p:nvSpPr>
        <p:spPr/>
        <p:txBody>
          <a:bodyPr/>
          <a:lstStyle/>
          <a:p>
            <a:fld id="{2EBF6FA6-7A8E-4F29-A082-B76CC597206B}" type="datetimeFigureOut">
              <a:rPr lang="it-IT" smtClean="0"/>
              <a:t>27/09/2022</a:t>
            </a:fld>
            <a:endParaRPr lang="it-IT"/>
          </a:p>
        </p:txBody>
      </p:sp>
      <p:sp>
        <p:nvSpPr>
          <p:cNvPr id="3" name="Segnaposto piè di pagina 2">
            <a:extLst>
              <a:ext uri="{FF2B5EF4-FFF2-40B4-BE49-F238E27FC236}">
                <a16:creationId xmlns:a16="http://schemas.microsoft.com/office/drawing/2014/main" id="{2B8EBAA4-A151-415C-AC49-A50A18F1531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D9D7E83B-E386-444B-91B4-432E9B4991D0}"/>
              </a:ext>
            </a:extLst>
          </p:cNvPr>
          <p:cNvSpPr>
            <a:spLocks noGrp="1"/>
          </p:cNvSpPr>
          <p:nvPr>
            <p:ph type="sldNum" sz="quarter" idx="12"/>
          </p:nvPr>
        </p:nvSpPr>
        <p:spPr/>
        <p:txBody>
          <a:bodyPr/>
          <a:lstStyle/>
          <a:p>
            <a:fld id="{9534CDCD-EFA9-4D36-AF8F-D11D39552742}" type="slidenum">
              <a:rPr lang="it-IT" smtClean="0"/>
              <a:t>‹N›</a:t>
            </a:fld>
            <a:endParaRPr lang="it-IT"/>
          </a:p>
        </p:txBody>
      </p:sp>
    </p:spTree>
    <p:extLst>
      <p:ext uri="{BB962C8B-B14F-4D97-AF65-F5344CB8AC3E}">
        <p14:creationId xmlns:p14="http://schemas.microsoft.com/office/powerpoint/2010/main" val="2663054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E3082E-60B8-47F8-A0DA-6318DB7CD9B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6045067-1741-42BA-8CF9-AD0CFE24AE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7D66C7D-57DA-4604-828B-7F06FF031B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FD05210-6D88-4EAE-BE8B-30BD99D9F88B}"/>
              </a:ext>
            </a:extLst>
          </p:cNvPr>
          <p:cNvSpPr>
            <a:spLocks noGrp="1"/>
          </p:cNvSpPr>
          <p:nvPr>
            <p:ph type="dt" sz="half" idx="10"/>
          </p:nvPr>
        </p:nvSpPr>
        <p:spPr/>
        <p:txBody>
          <a:bodyPr/>
          <a:lstStyle/>
          <a:p>
            <a:fld id="{2EBF6FA6-7A8E-4F29-A082-B76CC597206B}" type="datetimeFigureOut">
              <a:rPr lang="it-IT" smtClean="0"/>
              <a:t>27/09/2022</a:t>
            </a:fld>
            <a:endParaRPr lang="it-IT"/>
          </a:p>
        </p:txBody>
      </p:sp>
      <p:sp>
        <p:nvSpPr>
          <p:cNvPr id="6" name="Segnaposto piè di pagina 5">
            <a:extLst>
              <a:ext uri="{FF2B5EF4-FFF2-40B4-BE49-F238E27FC236}">
                <a16:creationId xmlns:a16="http://schemas.microsoft.com/office/drawing/2014/main" id="{B20396C8-09CB-4AD6-9353-716E985F136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14C267F-04D5-4570-9E9F-735EEAB443FC}"/>
              </a:ext>
            </a:extLst>
          </p:cNvPr>
          <p:cNvSpPr>
            <a:spLocks noGrp="1"/>
          </p:cNvSpPr>
          <p:nvPr>
            <p:ph type="sldNum" sz="quarter" idx="12"/>
          </p:nvPr>
        </p:nvSpPr>
        <p:spPr/>
        <p:txBody>
          <a:bodyPr/>
          <a:lstStyle/>
          <a:p>
            <a:fld id="{9534CDCD-EFA9-4D36-AF8F-D11D39552742}" type="slidenum">
              <a:rPr lang="it-IT" smtClean="0"/>
              <a:t>‹N›</a:t>
            </a:fld>
            <a:endParaRPr lang="it-IT"/>
          </a:p>
        </p:txBody>
      </p:sp>
    </p:spTree>
    <p:extLst>
      <p:ext uri="{BB962C8B-B14F-4D97-AF65-F5344CB8AC3E}">
        <p14:creationId xmlns:p14="http://schemas.microsoft.com/office/powerpoint/2010/main" val="220207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7E46B7-577F-47D4-836E-C24E5952E32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ED10ABE-3865-4161-A282-BE4F13C5DF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BEA4279-8192-478B-97C1-4D8FB54058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01A41D4-C831-45A7-B12C-39A5302EAB00}"/>
              </a:ext>
            </a:extLst>
          </p:cNvPr>
          <p:cNvSpPr>
            <a:spLocks noGrp="1"/>
          </p:cNvSpPr>
          <p:nvPr>
            <p:ph type="dt" sz="half" idx="10"/>
          </p:nvPr>
        </p:nvSpPr>
        <p:spPr/>
        <p:txBody>
          <a:bodyPr/>
          <a:lstStyle/>
          <a:p>
            <a:fld id="{2EBF6FA6-7A8E-4F29-A082-B76CC597206B}" type="datetimeFigureOut">
              <a:rPr lang="it-IT" smtClean="0"/>
              <a:t>27/09/2022</a:t>
            </a:fld>
            <a:endParaRPr lang="it-IT"/>
          </a:p>
        </p:txBody>
      </p:sp>
      <p:sp>
        <p:nvSpPr>
          <p:cNvPr id="6" name="Segnaposto piè di pagina 5">
            <a:extLst>
              <a:ext uri="{FF2B5EF4-FFF2-40B4-BE49-F238E27FC236}">
                <a16:creationId xmlns:a16="http://schemas.microsoft.com/office/drawing/2014/main" id="{2576F1BE-0183-4123-AF76-1C5514E8C19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BB5933F-44E1-4F51-9E5B-E158788EF11A}"/>
              </a:ext>
            </a:extLst>
          </p:cNvPr>
          <p:cNvSpPr>
            <a:spLocks noGrp="1"/>
          </p:cNvSpPr>
          <p:nvPr>
            <p:ph type="sldNum" sz="quarter" idx="12"/>
          </p:nvPr>
        </p:nvSpPr>
        <p:spPr/>
        <p:txBody>
          <a:bodyPr/>
          <a:lstStyle/>
          <a:p>
            <a:fld id="{9534CDCD-EFA9-4D36-AF8F-D11D39552742}" type="slidenum">
              <a:rPr lang="it-IT" smtClean="0"/>
              <a:t>‹N›</a:t>
            </a:fld>
            <a:endParaRPr lang="it-IT"/>
          </a:p>
        </p:txBody>
      </p:sp>
    </p:spTree>
    <p:extLst>
      <p:ext uri="{BB962C8B-B14F-4D97-AF65-F5344CB8AC3E}">
        <p14:creationId xmlns:p14="http://schemas.microsoft.com/office/powerpoint/2010/main" val="1622738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609FCEE-76E6-4080-B9DC-1E0F25453F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E580AC2-57F7-4B02-A293-FD0E482D91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D5BFA35-2554-4565-AE07-04582D3F8E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BF6FA6-7A8E-4F29-A082-B76CC597206B}" type="datetimeFigureOut">
              <a:rPr lang="it-IT" smtClean="0"/>
              <a:t>27/09/2022</a:t>
            </a:fld>
            <a:endParaRPr lang="it-IT"/>
          </a:p>
        </p:txBody>
      </p:sp>
      <p:sp>
        <p:nvSpPr>
          <p:cNvPr id="5" name="Segnaposto piè di pagina 4">
            <a:extLst>
              <a:ext uri="{FF2B5EF4-FFF2-40B4-BE49-F238E27FC236}">
                <a16:creationId xmlns:a16="http://schemas.microsoft.com/office/drawing/2014/main" id="{1706ADD2-0C6C-4699-A915-036938B29C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D126971B-DE57-4E6D-996D-2945F8B931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34CDCD-EFA9-4D36-AF8F-D11D39552742}" type="slidenum">
              <a:rPr lang="it-IT" smtClean="0"/>
              <a:t>‹N›</a:t>
            </a:fld>
            <a:endParaRPr lang="it-IT"/>
          </a:p>
        </p:txBody>
      </p:sp>
    </p:spTree>
    <p:extLst>
      <p:ext uri="{BB962C8B-B14F-4D97-AF65-F5344CB8AC3E}">
        <p14:creationId xmlns:p14="http://schemas.microsoft.com/office/powerpoint/2010/main" val="1760897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CEFDAABF-284B-42C6-A48D-7DB8C70AEB2D}"/>
              </a:ext>
            </a:extLst>
          </p:cNvPr>
          <p:cNvSpPr/>
          <p:nvPr/>
        </p:nvSpPr>
        <p:spPr>
          <a:xfrm>
            <a:off x="1139689" y="944434"/>
            <a:ext cx="6029737" cy="5570756"/>
          </a:xfrm>
          <a:prstGeom prst="rect">
            <a:avLst/>
          </a:prstGeom>
        </p:spPr>
        <p:txBody>
          <a:bodyPr wrap="square">
            <a:spAutoFit/>
          </a:bodyPr>
          <a:lstStyle/>
          <a:p>
            <a:r>
              <a:rPr lang="it-IT" sz="4000" b="1" dirty="0"/>
              <a:t>Lezione 4</a:t>
            </a:r>
          </a:p>
          <a:p>
            <a:endParaRPr lang="it-IT" sz="3600" b="1" dirty="0"/>
          </a:p>
          <a:p>
            <a:endParaRPr lang="it-IT" sz="3600" b="1" dirty="0"/>
          </a:p>
          <a:p>
            <a:r>
              <a:rPr lang="it-IT" sz="4400" dirty="0"/>
              <a:t>Vettori e  cinematica in due dimensioni</a:t>
            </a:r>
            <a:endParaRPr lang="it-IT" sz="4000" dirty="0"/>
          </a:p>
          <a:p>
            <a:endParaRPr lang="it-IT" sz="3600" dirty="0"/>
          </a:p>
          <a:p>
            <a:endParaRPr lang="it-IT" sz="3600" dirty="0"/>
          </a:p>
          <a:p>
            <a:r>
              <a:rPr lang="it-IT" sz="2400" dirty="0"/>
              <a:t>Dott. Pierfrancesco Novielli</a:t>
            </a:r>
          </a:p>
          <a:p>
            <a:r>
              <a:rPr lang="it-IT" sz="2400" dirty="0"/>
              <a:t>Email: pierfrancesco.novielli@uniba.it</a:t>
            </a:r>
          </a:p>
          <a:p>
            <a:endParaRPr lang="it-IT" sz="3600" dirty="0"/>
          </a:p>
        </p:txBody>
      </p:sp>
      <p:pic>
        <p:nvPicPr>
          <p:cNvPr id="5" name="Immagine 4">
            <a:extLst>
              <a:ext uri="{FF2B5EF4-FFF2-40B4-BE49-F238E27FC236}">
                <a16:creationId xmlns:a16="http://schemas.microsoft.com/office/drawing/2014/main" id="{BDE953E7-190D-432D-A9C8-0D33313B86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2411" y="271511"/>
            <a:ext cx="3164943" cy="2532490"/>
          </a:xfrm>
          <a:prstGeom prst="rect">
            <a:avLst/>
          </a:prstGeom>
        </p:spPr>
      </p:pic>
    </p:spTree>
    <p:extLst>
      <p:ext uri="{BB962C8B-B14F-4D97-AF65-F5344CB8AC3E}">
        <p14:creationId xmlns:p14="http://schemas.microsoft.com/office/powerpoint/2010/main" val="2207169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C5BA2AC-298A-4F18-BCD5-DC7D5EEF5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6451" y="479513"/>
            <a:ext cx="7399097" cy="5670336"/>
          </a:xfrm>
          <a:prstGeom prst="rect">
            <a:avLst/>
          </a:prstGeom>
        </p:spPr>
      </p:pic>
    </p:spTree>
    <p:extLst>
      <p:ext uri="{BB962C8B-B14F-4D97-AF65-F5344CB8AC3E}">
        <p14:creationId xmlns:p14="http://schemas.microsoft.com/office/powerpoint/2010/main" val="1184224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A095D1C-66B1-46F9-8F4E-5E8296CF69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6486" y="385141"/>
            <a:ext cx="7639028" cy="6087718"/>
          </a:xfrm>
          <a:prstGeom prst="rect">
            <a:avLst/>
          </a:prstGeom>
        </p:spPr>
      </p:pic>
    </p:spTree>
    <p:extLst>
      <p:ext uri="{BB962C8B-B14F-4D97-AF65-F5344CB8AC3E}">
        <p14:creationId xmlns:p14="http://schemas.microsoft.com/office/powerpoint/2010/main" val="2689944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FA6977A-4471-415D-ABC9-1CCE8BC07C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0320" y="744628"/>
            <a:ext cx="7291360" cy="5641988"/>
          </a:xfrm>
          <a:prstGeom prst="rect">
            <a:avLst/>
          </a:prstGeom>
        </p:spPr>
      </p:pic>
    </p:spTree>
    <p:extLst>
      <p:ext uri="{BB962C8B-B14F-4D97-AF65-F5344CB8AC3E}">
        <p14:creationId xmlns:p14="http://schemas.microsoft.com/office/powerpoint/2010/main" val="2505225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 che contiene testo&#10;&#10;Descrizione generata automaticamente">
            <a:extLst>
              <a:ext uri="{FF2B5EF4-FFF2-40B4-BE49-F238E27FC236}">
                <a16:creationId xmlns:a16="http://schemas.microsoft.com/office/drawing/2014/main" id="{663BB368-2E2D-44C7-8684-42EDC5347F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3991" y="989345"/>
            <a:ext cx="7644017" cy="5284753"/>
          </a:xfrm>
          <a:prstGeom prst="rect">
            <a:avLst/>
          </a:prstGeom>
        </p:spPr>
      </p:pic>
    </p:spTree>
    <p:extLst>
      <p:ext uri="{BB962C8B-B14F-4D97-AF65-F5344CB8AC3E}">
        <p14:creationId xmlns:p14="http://schemas.microsoft.com/office/powerpoint/2010/main" val="3606700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8FE2E703-C4B4-421E-B9F4-FB201DFA22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7478" y="440867"/>
            <a:ext cx="7937043" cy="5976265"/>
          </a:xfrm>
          <a:prstGeom prst="rect">
            <a:avLst/>
          </a:prstGeom>
        </p:spPr>
      </p:pic>
    </p:spTree>
    <p:extLst>
      <p:ext uri="{BB962C8B-B14F-4D97-AF65-F5344CB8AC3E}">
        <p14:creationId xmlns:p14="http://schemas.microsoft.com/office/powerpoint/2010/main" val="3639859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C1C508E-B337-4E5C-AEDF-C252AB4D28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6832" y="628216"/>
            <a:ext cx="7438335" cy="5601568"/>
          </a:xfrm>
          <a:prstGeom prst="rect">
            <a:avLst/>
          </a:prstGeom>
        </p:spPr>
      </p:pic>
    </p:spTree>
    <p:extLst>
      <p:ext uri="{BB962C8B-B14F-4D97-AF65-F5344CB8AC3E}">
        <p14:creationId xmlns:p14="http://schemas.microsoft.com/office/powerpoint/2010/main" val="1022128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quotidiano, screenshot, ricevuta&#10;&#10;Descrizione generata automaticamente">
            <a:extLst>
              <a:ext uri="{FF2B5EF4-FFF2-40B4-BE49-F238E27FC236}">
                <a16:creationId xmlns:a16="http://schemas.microsoft.com/office/drawing/2014/main" id="{DD1CC3AA-8906-4B38-B2B3-CDE1CA7F7F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651" y="0"/>
            <a:ext cx="10263116" cy="6858000"/>
          </a:xfrm>
          <a:prstGeom prst="rect">
            <a:avLst/>
          </a:prstGeom>
        </p:spPr>
      </p:pic>
    </p:spTree>
    <p:extLst>
      <p:ext uri="{BB962C8B-B14F-4D97-AF65-F5344CB8AC3E}">
        <p14:creationId xmlns:p14="http://schemas.microsoft.com/office/powerpoint/2010/main" val="3670042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68921AFF-9D44-4C59-96B8-77A9E01CAB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6572" y="229536"/>
            <a:ext cx="9225267" cy="6398928"/>
          </a:xfrm>
          <a:prstGeom prst="rect">
            <a:avLst/>
          </a:prstGeom>
        </p:spPr>
      </p:pic>
    </p:spTree>
    <p:extLst>
      <p:ext uri="{BB962C8B-B14F-4D97-AF65-F5344CB8AC3E}">
        <p14:creationId xmlns:p14="http://schemas.microsoft.com/office/powerpoint/2010/main" val="2485111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4D2C4AF-7F8A-4E41-B609-203E46BDD0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9687" y="40287"/>
            <a:ext cx="4491169" cy="6817713"/>
          </a:xfrm>
          <a:prstGeom prst="rect">
            <a:avLst/>
          </a:prstGeom>
        </p:spPr>
      </p:pic>
    </p:spTree>
    <p:extLst>
      <p:ext uri="{BB962C8B-B14F-4D97-AF65-F5344CB8AC3E}">
        <p14:creationId xmlns:p14="http://schemas.microsoft.com/office/powerpoint/2010/main" val="97993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5CF3B26-83E4-43FC-BEF6-5558A39E9C26}"/>
              </a:ext>
            </a:extLst>
          </p:cNvPr>
          <p:cNvSpPr txBox="1"/>
          <p:nvPr/>
        </p:nvSpPr>
        <p:spPr>
          <a:xfrm>
            <a:off x="4061791" y="278296"/>
            <a:ext cx="4068418" cy="646331"/>
          </a:xfrm>
          <a:prstGeom prst="rect">
            <a:avLst/>
          </a:prstGeom>
          <a:noFill/>
        </p:spPr>
        <p:txBody>
          <a:bodyPr wrap="square" rtlCol="0">
            <a:spAutoFit/>
          </a:bodyPr>
          <a:lstStyle/>
          <a:p>
            <a:r>
              <a:rPr lang="it-IT" sz="3600" b="1" dirty="0"/>
              <a:t>Moto del proiettile</a:t>
            </a:r>
          </a:p>
        </p:txBody>
      </p:sp>
      <p:sp>
        <p:nvSpPr>
          <p:cNvPr id="3" name="CasellaDiTesto 2">
            <a:extLst>
              <a:ext uri="{FF2B5EF4-FFF2-40B4-BE49-F238E27FC236}">
                <a16:creationId xmlns:a16="http://schemas.microsoft.com/office/drawing/2014/main" id="{60EA25E5-351B-4DCD-8B1C-E4ED5D6E8820}"/>
              </a:ext>
            </a:extLst>
          </p:cNvPr>
          <p:cNvSpPr txBox="1"/>
          <p:nvPr/>
        </p:nvSpPr>
        <p:spPr>
          <a:xfrm>
            <a:off x="874643" y="1258957"/>
            <a:ext cx="9077740" cy="923330"/>
          </a:xfrm>
          <a:prstGeom prst="rect">
            <a:avLst/>
          </a:prstGeom>
          <a:noFill/>
        </p:spPr>
        <p:txBody>
          <a:bodyPr wrap="square" rtlCol="0">
            <a:spAutoFit/>
          </a:bodyPr>
          <a:lstStyle/>
          <a:p>
            <a:r>
              <a:rPr lang="it-IT" dirty="0"/>
              <a:t>Il moto del proiettile è dato dalla sovrapposizione di:</a:t>
            </a:r>
          </a:p>
          <a:p>
            <a:pPr marL="285750" indent="-285750">
              <a:buFont typeface="Arial" panose="020B0604020202020204" pitchFamily="34" charset="0"/>
              <a:buChar char="•"/>
            </a:pPr>
            <a:r>
              <a:rPr lang="it-IT" dirty="0"/>
              <a:t>Un moto a velocità costante nella direzione orizzontale</a:t>
            </a:r>
          </a:p>
          <a:p>
            <a:pPr marL="285750" indent="-285750">
              <a:buFont typeface="Arial" panose="020B0604020202020204" pitchFamily="34" charset="0"/>
              <a:buChar char="•"/>
            </a:pPr>
            <a:r>
              <a:rPr lang="it-IT" dirty="0"/>
              <a:t>Il moto di un corpo in caduta libera  (lungo l'asse verticale)</a:t>
            </a:r>
          </a:p>
        </p:txBody>
      </p:sp>
      <p:pic>
        <p:nvPicPr>
          <p:cNvPr id="5" name="Immagine 4">
            <a:extLst>
              <a:ext uri="{FF2B5EF4-FFF2-40B4-BE49-F238E27FC236}">
                <a16:creationId xmlns:a16="http://schemas.microsoft.com/office/drawing/2014/main" id="{5610C318-51E3-4B44-901C-7E4CFABD1A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643" y="2182287"/>
            <a:ext cx="5569069" cy="4492109"/>
          </a:xfrm>
          <a:prstGeom prst="rect">
            <a:avLst/>
          </a:prstGeom>
          <a:solidFill>
            <a:srgbClr val="FFFFFF">
              <a:shade val="85000"/>
            </a:srgbClr>
          </a:solidFill>
          <a:ln w="1905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magine 6">
            <a:extLst>
              <a:ext uri="{FF2B5EF4-FFF2-40B4-BE49-F238E27FC236}">
                <a16:creationId xmlns:a16="http://schemas.microsoft.com/office/drawing/2014/main" id="{B1499F64-B9CF-4407-A90B-A4170A25B8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3712" y="2907748"/>
            <a:ext cx="5364291" cy="2537460"/>
          </a:xfrm>
          <a:prstGeom prst="rect">
            <a:avLst/>
          </a:prstGeom>
          <a:ln>
            <a:solidFill>
              <a:schemeClr val="tx1"/>
            </a:solidFill>
          </a:ln>
        </p:spPr>
      </p:pic>
    </p:spTree>
    <p:extLst>
      <p:ext uri="{BB962C8B-B14F-4D97-AF65-F5344CB8AC3E}">
        <p14:creationId xmlns:p14="http://schemas.microsoft.com/office/powerpoint/2010/main" val="1408629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154106F-EE01-47F0-8B5A-B1098B40DE1C}"/>
              </a:ext>
            </a:extLst>
          </p:cNvPr>
          <p:cNvSpPr txBox="1"/>
          <p:nvPr/>
        </p:nvSpPr>
        <p:spPr>
          <a:xfrm>
            <a:off x="2935357" y="238539"/>
            <a:ext cx="6321285" cy="646331"/>
          </a:xfrm>
          <a:prstGeom prst="rect">
            <a:avLst/>
          </a:prstGeom>
          <a:noFill/>
        </p:spPr>
        <p:txBody>
          <a:bodyPr wrap="square" rtlCol="0">
            <a:spAutoFit/>
          </a:bodyPr>
          <a:lstStyle/>
          <a:p>
            <a:r>
              <a:rPr lang="it-IT" sz="3600" b="1" dirty="0"/>
              <a:t>Grandezze scalari e vettoriali</a:t>
            </a:r>
          </a:p>
        </p:txBody>
      </p:sp>
      <p:sp>
        <p:nvSpPr>
          <p:cNvPr id="3" name="CasellaDiTesto 2">
            <a:extLst>
              <a:ext uri="{FF2B5EF4-FFF2-40B4-BE49-F238E27FC236}">
                <a16:creationId xmlns:a16="http://schemas.microsoft.com/office/drawing/2014/main" id="{C21880D9-456F-4196-AEA8-E68CFBC6A27A}"/>
              </a:ext>
            </a:extLst>
          </p:cNvPr>
          <p:cNvSpPr txBox="1"/>
          <p:nvPr/>
        </p:nvSpPr>
        <p:spPr>
          <a:xfrm>
            <a:off x="795130" y="1219200"/>
            <a:ext cx="9939131" cy="4524315"/>
          </a:xfrm>
          <a:prstGeom prst="rect">
            <a:avLst/>
          </a:prstGeom>
          <a:noFill/>
        </p:spPr>
        <p:txBody>
          <a:bodyPr wrap="square" rtlCol="0">
            <a:spAutoFit/>
          </a:bodyPr>
          <a:lstStyle/>
          <a:p>
            <a:r>
              <a:rPr lang="it-IT" sz="2400" dirty="0"/>
              <a:t>In fisica le grandezze non sono tutte dello stesso tipo e, a seconda delle loro caratteristiche, possono essere suddivise in due grandi categorie: scalari o vettoriali.</a:t>
            </a:r>
          </a:p>
          <a:p>
            <a:endParaRPr lang="it-IT" sz="2400" dirty="0"/>
          </a:p>
          <a:p>
            <a:r>
              <a:rPr lang="it-IT" sz="2400" dirty="0"/>
              <a:t>Le </a:t>
            </a:r>
            <a:r>
              <a:rPr lang="it-IT" sz="2400" b="1" dirty="0"/>
              <a:t>grandezze scalari </a:t>
            </a:r>
            <a:r>
              <a:rPr lang="it-IT" sz="2400" dirty="0"/>
              <a:t>sono quelle grandezze che possono essere descritte solo con un numero e un’unità di misura. Quel numero rappresenta la loro misura. Sono esempi di grandezze scalari il tempo, la temperatura, la massa.</a:t>
            </a:r>
          </a:p>
          <a:p>
            <a:endParaRPr lang="it-IT" sz="2400" dirty="0"/>
          </a:p>
          <a:p>
            <a:r>
              <a:rPr lang="it-IT" sz="2400" dirty="0"/>
              <a:t>Le </a:t>
            </a:r>
            <a:r>
              <a:rPr lang="it-IT" sz="2400" b="1" dirty="0"/>
              <a:t>grandezze vettoriali</a:t>
            </a:r>
            <a:r>
              <a:rPr lang="it-IT" sz="2400" dirty="0"/>
              <a:t>, invece, sono quelle grandezze per cui non è sufficiente un numero e un’unità di misura per definirle. Occorre anche una direzione e un verso. Sono grandezze vettoriali, appunto, tutte le grandezze fisiche che possono essere identificate da un vettore.</a:t>
            </a:r>
          </a:p>
        </p:txBody>
      </p:sp>
    </p:spTree>
    <p:extLst>
      <p:ext uri="{BB962C8B-B14F-4D97-AF65-F5344CB8AC3E}">
        <p14:creationId xmlns:p14="http://schemas.microsoft.com/office/powerpoint/2010/main" val="2310937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avolo&#10;&#10;Descrizione generata automaticamente">
            <a:extLst>
              <a:ext uri="{FF2B5EF4-FFF2-40B4-BE49-F238E27FC236}">
                <a16:creationId xmlns:a16="http://schemas.microsoft.com/office/drawing/2014/main" id="{F25B3A95-21AD-45AB-ACA3-EEE2F2D884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913" y="1034493"/>
            <a:ext cx="10204174" cy="5124729"/>
          </a:xfrm>
          <a:prstGeom prst="rect">
            <a:avLst/>
          </a:prstGeom>
        </p:spPr>
      </p:pic>
    </p:spTree>
    <p:extLst>
      <p:ext uri="{BB962C8B-B14F-4D97-AF65-F5344CB8AC3E}">
        <p14:creationId xmlns:p14="http://schemas.microsoft.com/office/powerpoint/2010/main" val="3792435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screenshot, quotidiano&#10;&#10;Descrizione generata automaticamente">
            <a:extLst>
              <a:ext uri="{FF2B5EF4-FFF2-40B4-BE49-F238E27FC236}">
                <a16:creationId xmlns:a16="http://schemas.microsoft.com/office/drawing/2014/main" id="{9B2F5FF2-E8E6-4F69-AE15-D8D30D65E2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913" y="722411"/>
            <a:ext cx="10601739" cy="5807176"/>
          </a:xfrm>
          <a:prstGeom prst="rect">
            <a:avLst/>
          </a:prstGeom>
        </p:spPr>
      </p:pic>
    </p:spTree>
    <p:extLst>
      <p:ext uri="{BB962C8B-B14F-4D97-AF65-F5344CB8AC3E}">
        <p14:creationId xmlns:p14="http://schemas.microsoft.com/office/powerpoint/2010/main" val="1553085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BFFC5ED-E8C8-4DD4-8955-D6007692C4FD}"/>
              </a:ext>
            </a:extLst>
          </p:cNvPr>
          <p:cNvSpPr txBox="1"/>
          <p:nvPr/>
        </p:nvSpPr>
        <p:spPr>
          <a:xfrm>
            <a:off x="861391" y="357809"/>
            <a:ext cx="10469218" cy="5232202"/>
          </a:xfrm>
          <a:prstGeom prst="rect">
            <a:avLst/>
          </a:prstGeom>
          <a:noFill/>
        </p:spPr>
        <p:txBody>
          <a:bodyPr wrap="square" rtlCol="0">
            <a:spAutoFit/>
          </a:bodyPr>
          <a:lstStyle/>
          <a:p>
            <a:r>
              <a:rPr lang="it-IT" sz="2400" b="1" dirty="0"/>
              <a:t>Esercizio 1</a:t>
            </a:r>
          </a:p>
          <a:p>
            <a:r>
              <a:rPr lang="it-IT" sz="2000" dirty="0"/>
              <a:t>Uno stuntman, durante le riprese di un film, si lancia orizzontalmente con una motocicletta da uno strapiombo alto 50,0 m. Con che velocità la motocicletta lascia il bordo dello strapiombo se atterra sul terreno sottostante a una distanza di 90,0 m dalla base dello strapiombo, nel punto dove si trovano le telecamere?</a:t>
            </a:r>
          </a:p>
          <a:p>
            <a:endParaRPr lang="it-IT" dirty="0"/>
          </a:p>
          <a:p>
            <a:r>
              <a:rPr lang="it-IT" sz="2400" b="1" dirty="0"/>
              <a:t>Esercizio 2</a:t>
            </a:r>
          </a:p>
          <a:p>
            <a:r>
              <a:rPr lang="it-IT" sz="2000" dirty="0"/>
              <a:t>Un pallone viene calciato a un angolo di 37 ° con una velocità di 20,0 m/s. Determinare (a) l'altezza massima raggiunta dal pallone, (b) il tempo trascorso prima che il pallone tocca terra, (c) a che distanza tocca terra, (d) il vettore velocità nel punto più alto ed (e) il vettore accelerazione nel punto più alto. Assumete che la palla lasci il piede all'altezza del terreno.</a:t>
            </a:r>
          </a:p>
          <a:p>
            <a:endParaRPr lang="it-IT" sz="2400" b="1" dirty="0"/>
          </a:p>
          <a:p>
            <a:r>
              <a:rPr lang="it-IT" sz="2400" b="1" dirty="0"/>
              <a:t>Esercizio 3</a:t>
            </a:r>
          </a:p>
          <a:p>
            <a:r>
              <a:rPr lang="it-IT" sz="2000" dirty="0"/>
              <a:t>Supponete che il pallone dell'esercizio precedente sia stato calciato e abbia lasciato il piede del giocatore a un'altezza di 1,00 m rispetto al terreno. A quale distanza dal calciatore il pallone colpisce il suolo?</a:t>
            </a:r>
          </a:p>
        </p:txBody>
      </p:sp>
    </p:spTree>
    <p:extLst>
      <p:ext uri="{BB962C8B-B14F-4D97-AF65-F5344CB8AC3E}">
        <p14:creationId xmlns:p14="http://schemas.microsoft.com/office/powerpoint/2010/main" val="221016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0DBFF0F-376F-45D8-9B2C-93C3EF59D6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730" y="304800"/>
            <a:ext cx="2636044" cy="6248400"/>
          </a:xfrm>
          <a:prstGeom prst="rect">
            <a:avLst/>
          </a:prstGeom>
        </p:spPr>
      </p:pic>
      <p:pic>
        <p:nvPicPr>
          <p:cNvPr id="5" name="Immagine 4" descr="Immagine che contiene testo, quotidiano, ricevuta&#10;&#10;Descrizione generata automaticamente">
            <a:extLst>
              <a:ext uri="{FF2B5EF4-FFF2-40B4-BE49-F238E27FC236}">
                <a16:creationId xmlns:a16="http://schemas.microsoft.com/office/drawing/2014/main" id="{C64C01ED-1275-48B4-A896-A53AB9C15E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9645" y="0"/>
            <a:ext cx="2284571" cy="6858000"/>
          </a:xfrm>
          <a:prstGeom prst="rect">
            <a:avLst/>
          </a:prstGeom>
        </p:spPr>
      </p:pic>
      <p:pic>
        <p:nvPicPr>
          <p:cNvPr id="7" name="Immagine 6" descr="Immagine che contiene testo&#10;&#10;Descrizione generata automaticamente">
            <a:extLst>
              <a:ext uri="{FF2B5EF4-FFF2-40B4-BE49-F238E27FC236}">
                <a16:creationId xmlns:a16="http://schemas.microsoft.com/office/drawing/2014/main" id="{F03FD266-4AF5-4E56-A11B-B1DBA2D15C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4831" y="0"/>
            <a:ext cx="4183380" cy="6858000"/>
          </a:xfrm>
          <a:prstGeom prst="rect">
            <a:avLst/>
          </a:prstGeom>
        </p:spPr>
      </p:pic>
    </p:spTree>
    <p:extLst>
      <p:ext uri="{BB962C8B-B14F-4D97-AF65-F5344CB8AC3E}">
        <p14:creationId xmlns:p14="http://schemas.microsoft.com/office/powerpoint/2010/main" val="1974237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8A9DFC8-82EB-4FCD-AFF9-C606D1230FE7}"/>
              </a:ext>
            </a:extLst>
          </p:cNvPr>
          <p:cNvSpPr txBox="1"/>
          <p:nvPr/>
        </p:nvSpPr>
        <p:spPr>
          <a:xfrm>
            <a:off x="5062330" y="291548"/>
            <a:ext cx="2067339" cy="707886"/>
          </a:xfrm>
          <a:prstGeom prst="rect">
            <a:avLst/>
          </a:prstGeom>
          <a:noFill/>
        </p:spPr>
        <p:txBody>
          <a:bodyPr wrap="square" rtlCol="0">
            <a:spAutoFit/>
          </a:bodyPr>
          <a:lstStyle/>
          <a:p>
            <a:r>
              <a:rPr lang="it-IT" sz="4000" b="1" dirty="0"/>
              <a:t>Vettori</a:t>
            </a:r>
            <a:endParaRPr lang="it-IT" b="1" dirty="0"/>
          </a:p>
        </p:txBody>
      </p:sp>
      <mc:AlternateContent xmlns:mc="http://schemas.openxmlformats.org/markup-compatibility/2006" xmlns:a14="http://schemas.microsoft.com/office/drawing/2010/main">
        <mc:Choice Requires="a14">
          <p:sp>
            <p:nvSpPr>
              <p:cNvPr id="6" name="CasellaDiTesto 5">
                <a:extLst>
                  <a:ext uri="{FF2B5EF4-FFF2-40B4-BE49-F238E27FC236}">
                    <a16:creationId xmlns:a16="http://schemas.microsoft.com/office/drawing/2014/main" id="{012D212B-4F19-479D-81A7-66463350BC7C}"/>
                  </a:ext>
                </a:extLst>
              </p:cNvPr>
              <p:cNvSpPr txBox="1"/>
              <p:nvPr/>
            </p:nvSpPr>
            <p:spPr>
              <a:xfrm>
                <a:off x="728870" y="1192696"/>
                <a:ext cx="11025808" cy="4763420"/>
              </a:xfrm>
              <a:prstGeom prst="rect">
                <a:avLst/>
              </a:prstGeom>
              <a:noFill/>
            </p:spPr>
            <p:txBody>
              <a:bodyPr wrap="square" rtlCol="0">
                <a:spAutoFit/>
              </a:bodyPr>
              <a:lstStyle/>
              <a:p>
                <a:pPr lvl="0" eaLnBrk="0" fontAlgn="base" hangingPunct="0">
                  <a:spcBef>
                    <a:spcPct val="0"/>
                  </a:spcBef>
                  <a:spcAft>
                    <a:spcPct val="0"/>
                  </a:spcAft>
                </a:pPr>
                <a:r>
                  <a:rPr lang="it-IT" altLang="it-IT" sz="2000" dirty="0"/>
                  <a:t>Un </a:t>
                </a:r>
                <a:r>
                  <a:rPr lang="it-IT" altLang="it-IT" sz="2000" b="1" dirty="0"/>
                  <a:t>vettore</a:t>
                </a:r>
                <a:r>
                  <a:rPr lang="it-IT" altLang="it-IT" sz="2000" dirty="0"/>
                  <a:t> è, in parole povere, </a:t>
                </a:r>
                <a:r>
                  <a:rPr lang="it-IT" altLang="it-IT" sz="2000" b="1" dirty="0"/>
                  <a:t>una freccia</a:t>
                </a:r>
                <a:r>
                  <a:rPr lang="it-IT" altLang="it-IT" sz="2000" dirty="0"/>
                  <a:t>. Più precisamente, in matematica si definisce come vettore una </a:t>
                </a:r>
                <a:r>
                  <a:rPr lang="it-IT" altLang="it-IT" sz="2000" b="1" dirty="0"/>
                  <a:t>classe di segmenti orientati equipollenti, ossia l’insieme di tutti i segmenti dotati di medesima lunghezza, direzione e verso</a:t>
                </a:r>
                <a:r>
                  <a:rPr lang="it-IT" altLang="it-IT" sz="2000" dirty="0"/>
                  <a:t>. I vettori solitamente si indicano con lettere latine in grassetto, con sopra una freccia:		 </a:t>
                </a:r>
                <a14:m>
                  <m:oMath xmlns:m="http://schemas.openxmlformats.org/officeDocument/2006/math">
                    <m:groupChr>
                      <m:groupChrPr>
                        <m:chr m:val="→"/>
                        <m:pos m:val="top"/>
                        <m:ctrlPr>
                          <a:rPr lang="it-IT" altLang="it-IT" sz="2000" i="1" smtClean="0">
                            <a:latin typeface="Cambria Math" panose="02040503050406030204" pitchFamily="18" charset="0"/>
                          </a:rPr>
                        </m:ctrlPr>
                      </m:groupChrPr>
                      <m:e>
                        <m:r>
                          <m:rPr>
                            <m:brk m:alnAt="1"/>
                          </m:rPr>
                          <a:rPr lang="it-IT" altLang="it-IT" sz="2000" b="0" i="1" smtClean="0">
                            <a:latin typeface="Cambria Math" panose="02040503050406030204" pitchFamily="18" charset="0"/>
                          </a:rPr>
                          <m:t>𝑣</m:t>
                        </m:r>
                      </m:e>
                    </m:groupChr>
                  </m:oMath>
                </a14:m>
                <a:endParaRPr lang="it-IT" altLang="it-IT" sz="2000" dirty="0"/>
              </a:p>
              <a:p>
                <a:pPr lvl="0" eaLnBrk="0" fontAlgn="base" hangingPunct="0">
                  <a:spcBef>
                    <a:spcPct val="0"/>
                  </a:spcBef>
                  <a:spcAft>
                    <a:spcPct val="0"/>
                  </a:spcAft>
                </a:pPr>
                <a:endParaRPr lang="it-IT" altLang="it-IT" sz="2000" dirty="0"/>
              </a:p>
              <a:p>
                <a:pPr lvl="0" eaLnBrk="0" fontAlgn="base" hangingPunct="0">
                  <a:spcBef>
                    <a:spcPct val="0"/>
                  </a:spcBef>
                  <a:spcAft>
                    <a:spcPct val="0"/>
                  </a:spcAft>
                  <a:buFontTx/>
                  <a:buChar char="•"/>
                </a:pPr>
                <a:r>
                  <a:rPr lang="it-IT" altLang="it-IT" sz="2000" dirty="0"/>
                  <a:t>Il </a:t>
                </a:r>
                <a:r>
                  <a:rPr lang="it-IT" altLang="it-IT" sz="2000" b="1" dirty="0"/>
                  <a:t>modulo di un vettore</a:t>
                </a:r>
                <a:r>
                  <a:rPr lang="it-IT" altLang="it-IT" sz="2000" dirty="0"/>
                  <a:t> è la sua lunghezza, e si indica con </a:t>
                </a:r>
                <a14:m>
                  <m:oMath xmlns:m="http://schemas.openxmlformats.org/officeDocument/2006/math">
                    <m:d>
                      <m:dPr>
                        <m:begChr m:val="|"/>
                        <m:endChr m:val="|"/>
                        <m:ctrlPr>
                          <a:rPr lang="it-IT" altLang="it-IT" sz="2000" i="1" smtClean="0">
                            <a:latin typeface="Cambria Math" panose="02040503050406030204" pitchFamily="18" charset="0"/>
                          </a:rPr>
                        </m:ctrlPr>
                      </m:dPr>
                      <m:e>
                        <m:r>
                          <m:rPr>
                            <m:nor/>
                          </m:rPr>
                          <a:rPr lang="it-IT" altLang="it-IT" sz="2000" dirty="0" smtClean="0"/>
                          <m:t>v</m:t>
                        </m:r>
                        <m:r>
                          <m:rPr>
                            <m:nor/>
                          </m:rPr>
                          <a:rPr lang="it-IT" altLang="it-IT" sz="2000" dirty="0" smtClean="0"/>
                          <m:t>⃗</m:t>
                        </m:r>
                      </m:e>
                    </m:d>
                    <m:r>
                      <a:rPr lang="it-IT" altLang="it-IT" sz="2000" b="0" i="0" smtClean="0">
                        <a:latin typeface="Cambria Math" panose="02040503050406030204" pitchFamily="18" charset="0"/>
                      </a:rPr>
                      <m:t>, </m:t>
                    </m:r>
                  </m:oMath>
                </a14:m>
                <a:r>
                  <a:rPr lang="it-IT" altLang="it-IT" sz="2000" dirty="0"/>
                  <a:t>∥v⃗∥∣, o semplicemente v. In fisica, il modulo di un vettore si identifica con un numero e un’unità di misura. Per esempio, il modulo di una velocità si misura in metri al secondo, m /s. </a:t>
                </a:r>
              </a:p>
              <a:p>
                <a:pPr lvl="0" eaLnBrk="0" fontAlgn="base" hangingPunct="0">
                  <a:spcBef>
                    <a:spcPct val="0"/>
                  </a:spcBef>
                  <a:spcAft>
                    <a:spcPct val="0"/>
                  </a:spcAft>
                  <a:buFontTx/>
                  <a:buChar char="•"/>
                </a:pPr>
                <a:r>
                  <a:rPr lang="it-IT" altLang="it-IT" sz="2000" dirty="0"/>
                  <a:t>La </a:t>
                </a:r>
                <a:r>
                  <a:rPr lang="it-IT" altLang="it-IT" sz="2000" b="1" dirty="0"/>
                  <a:t>direzione di un vettore</a:t>
                </a:r>
                <a:r>
                  <a:rPr lang="it-IT" altLang="it-IT" sz="2000" dirty="0"/>
                  <a:t> è la retta (geometrica) su cui giace il segmento. Se mi sposto di tre metri verso destra, per esempio, la direzione dello spostamento sarà la retta che congiunge un punto direttamente alla mia sinistra con un punto direttamente alla mia destra. </a:t>
                </a:r>
              </a:p>
              <a:p>
                <a:pPr lvl="0" eaLnBrk="0" fontAlgn="base" hangingPunct="0">
                  <a:spcBef>
                    <a:spcPct val="0"/>
                  </a:spcBef>
                  <a:spcAft>
                    <a:spcPct val="0"/>
                  </a:spcAft>
                  <a:buFontTx/>
                  <a:buChar char="•"/>
                </a:pPr>
                <a:r>
                  <a:rPr lang="it-IT" altLang="it-IT" sz="2000" dirty="0"/>
                  <a:t>Il </a:t>
                </a:r>
                <a:r>
                  <a:rPr lang="it-IT" altLang="it-IT" sz="2000" b="1" dirty="0"/>
                  <a:t>verso di un vettore</a:t>
                </a:r>
                <a:r>
                  <a:rPr lang="it-IT" altLang="it-IT" sz="2000" dirty="0"/>
                  <a:t> è il verso in cui la direzione del vettore viene percorsa, cioè l’orientazione del segmento che definisce il vettore. Lo spostamento di prima poteva anche essere svolto verso sinistra: la direzione sarebbe rimasta la medesima, mentre sarebbe cambiato il verso. </a:t>
                </a:r>
              </a:p>
              <a:p>
                <a:endParaRPr lang="it-IT" dirty="0"/>
              </a:p>
            </p:txBody>
          </p:sp>
        </mc:Choice>
        <mc:Fallback xmlns="">
          <p:sp>
            <p:nvSpPr>
              <p:cNvPr id="6" name="CasellaDiTesto 5">
                <a:extLst>
                  <a:ext uri="{FF2B5EF4-FFF2-40B4-BE49-F238E27FC236}">
                    <a16:creationId xmlns:a16="http://schemas.microsoft.com/office/drawing/2014/main" id="{012D212B-4F19-479D-81A7-66463350BC7C}"/>
                  </a:ext>
                </a:extLst>
              </p:cNvPr>
              <p:cNvSpPr txBox="1">
                <a:spLocks noRot="1" noChangeAspect="1" noMove="1" noResize="1" noEditPoints="1" noAdjustHandles="1" noChangeArrowheads="1" noChangeShapeType="1" noTextEdit="1"/>
              </p:cNvSpPr>
              <p:nvPr/>
            </p:nvSpPr>
            <p:spPr>
              <a:xfrm>
                <a:off x="728870" y="1192696"/>
                <a:ext cx="11025808" cy="4763420"/>
              </a:xfrm>
              <a:prstGeom prst="rect">
                <a:avLst/>
              </a:prstGeom>
              <a:blipFill>
                <a:blip r:embed="rId2"/>
                <a:stretch>
                  <a:fillRect l="-608" t="-768"/>
                </a:stretch>
              </a:blipFill>
            </p:spPr>
            <p:txBody>
              <a:bodyPr/>
              <a:lstStyle/>
              <a:p>
                <a:r>
                  <a:rPr lang="it-IT">
                    <a:noFill/>
                  </a:rPr>
                  <a:t> </a:t>
                </a:r>
              </a:p>
            </p:txBody>
          </p:sp>
        </mc:Fallback>
      </mc:AlternateContent>
    </p:spTree>
    <p:extLst>
      <p:ext uri="{BB962C8B-B14F-4D97-AF65-F5344CB8AC3E}">
        <p14:creationId xmlns:p14="http://schemas.microsoft.com/office/powerpoint/2010/main" val="104919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06A9E1E7-93B7-4A3A-981C-1EC6D5CC3C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6562" y="1846209"/>
            <a:ext cx="6081038" cy="3400256"/>
          </a:xfrm>
          <a:prstGeom prst="rect">
            <a:avLst/>
          </a:prstGeom>
        </p:spPr>
      </p:pic>
    </p:spTree>
    <p:extLst>
      <p:ext uri="{BB962C8B-B14F-4D97-AF65-F5344CB8AC3E}">
        <p14:creationId xmlns:p14="http://schemas.microsoft.com/office/powerpoint/2010/main" val="497507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CBF3405-220B-4691-A9D1-4D2AC6AC15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2058" y="836002"/>
            <a:ext cx="7948366" cy="4837079"/>
          </a:xfrm>
          <a:prstGeom prst="rect">
            <a:avLst/>
          </a:prstGeom>
        </p:spPr>
      </p:pic>
    </p:spTree>
    <p:extLst>
      <p:ext uri="{BB962C8B-B14F-4D97-AF65-F5344CB8AC3E}">
        <p14:creationId xmlns:p14="http://schemas.microsoft.com/office/powerpoint/2010/main" val="4214029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034C32A-D4C6-41A7-B08C-0515B0A82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786" y="550521"/>
            <a:ext cx="8631214" cy="5259018"/>
          </a:xfrm>
          <a:prstGeom prst="rect">
            <a:avLst/>
          </a:prstGeom>
        </p:spPr>
      </p:pic>
    </p:spTree>
    <p:extLst>
      <p:ext uri="{BB962C8B-B14F-4D97-AF65-F5344CB8AC3E}">
        <p14:creationId xmlns:p14="http://schemas.microsoft.com/office/powerpoint/2010/main" val="2015342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6B48963-85F0-4AA1-98F8-8860000696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000" y="607689"/>
            <a:ext cx="8226145" cy="5642622"/>
          </a:xfrm>
          <a:prstGeom prst="rect">
            <a:avLst/>
          </a:prstGeom>
        </p:spPr>
      </p:pic>
    </p:spTree>
    <p:extLst>
      <p:ext uri="{BB962C8B-B14F-4D97-AF65-F5344CB8AC3E}">
        <p14:creationId xmlns:p14="http://schemas.microsoft.com/office/powerpoint/2010/main" val="3690197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42839FD-747B-4173-82DA-66CAE9F5B2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630" y="605203"/>
            <a:ext cx="7325376" cy="5433846"/>
          </a:xfrm>
          <a:prstGeom prst="rect">
            <a:avLst/>
          </a:prstGeom>
        </p:spPr>
      </p:pic>
    </p:spTree>
    <p:extLst>
      <p:ext uri="{BB962C8B-B14F-4D97-AF65-F5344CB8AC3E}">
        <p14:creationId xmlns:p14="http://schemas.microsoft.com/office/powerpoint/2010/main" val="1085147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140B63FB-465B-436D-BFF8-1727E4D852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5542" y="651520"/>
            <a:ext cx="7833602" cy="5554960"/>
          </a:xfrm>
          <a:prstGeom prst="rect">
            <a:avLst/>
          </a:prstGeom>
        </p:spPr>
      </p:pic>
    </p:spTree>
    <p:extLst>
      <p:ext uri="{BB962C8B-B14F-4D97-AF65-F5344CB8AC3E}">
        <p14:creationId xmlns:p14="http://schemas.microsoft.com/office/powerpoint/2010/main" val="173897607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934</TotalTime>
  <Words>587</Words>
  <Application>Microsoft Office PowerPoint</Application>
  <PresentationFormat>Widescreen</PresentationFormat>
  <Paragraphs>32</Paragraphs>
  <Slides>23</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23</vt:i4>
      </vt:variant>
    </vt:vector>
  </HeadingPairs>
  <TitlesOfParts>
    <vt:vector size="28" baseType="lpstr">
      <vt:lpstr>Arial</vt:lpstr>
      <vt:lpstr>Calibri</vt:lpstr>
      <vt:lpstr>Calibri Light</vt:lpstr>
      <vt:lpstr>Cambria Math</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Pierfrancesco Novielli</dc:creator>
  <cp:lastModifiedBy>Pierfrancesco Novielli</cp:lastModifiedBy>
  <cp:revision>9</cp:revision>
  <dcterms:created xsi:type="dcterms:W3CDTF">2022-09-26T23:03:08Z</dcterms:created>
  <dcterms:modified xsi:type="dcterms:W3CDTF">2022-09-27T17:45:09Z</dcterms:modified>
</cp:coreProperties>
</file>